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633884" y="301985"/>
            <a:ext cx="3075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Pedido Accesorios para </a:t>
            </a:r>
            <a:r>
              <a:rPr lang="es-CO" dirty="0" err="1"/>
              <a:t>tablet</a:t>
            </a:r>
            <a:r>
              <a:rPr lang="es-CO" dirty="0"/>
              <a:t>: </a:t>
            </a:r>
          </a:p>
          <a:p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51A24F2-07B7-AB67-2112-B5330AA50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748" y="1744135"/>
            <a:ext cx="3114993" cy="448871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50971AC-6DCE-7DED-CAAB-3F82E40C7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682" y="805919"/>
            <a:ext cx="5362603" cy="5759592"/>
          </a:xfrm>
          <a:prstGeom prst="rect">
            <a:avLst/>
          </a:prstGeom>
        </p:spPr>
      </p:pic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061AA35B-B2D2-FD3C-1CD5-F01D83625DE1}"/>
              </a:ext>
            </a:extLst>
          </p:cNvPr>
          <p:cNvCxnSpPr/>
          <p:nvPr/>
        </p:nvCxnSpPr>
        <p:spPr>
          <a:xfrm>
            <a:off x="6096000" y="5956183"/>
            <a:ext cx="3719119" cy="276666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0FCCC93-F859-B049-6C47-D39E3158390A}"/>
              </a:ext>
            </a:extLst>
          </p:cNvPr>
          <p:cNvSpPr txBox="1"/>
          <p:nvPr/>
        </p:nvSpPr>
        <p:spPr>
          <a:xfrm>
            <a:off x="7298407" y="617321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28 </a:t>
            </a:r>
            <a:r>
              <a:rPr lang="es-CO" b="1" dirty="0" err="1">
                <a:solidFill>
                  <a:srgbClr val="FF0000"/>
                </a:solidFill>
              </a:rPr>
              <a:t>cms</a:t>
            </a:r>
            <a:endParaRPr lang="es-CO" b="1" dirty="0">
              <a:solidFill>
                <a:srgbClr val="FF0000"/>
              </a:solidFill>
            </a:endParaRP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70DA532E-6C5D-FF43-1402-92EE3B2C80D2}"/>
              </a:ext>
            </a:extLst>
          </p:cNvPr>
          <p:cNvCxnSpPr>
            <a:cxnSpLocks/>
          </p:cNvCxnSpPr>
          <p:nvPr/>
        </p:nvCxnSpPr>
        <p:spPr>
          <a:xfrm>
            <a:off x="6358855" y="3685715"/>
            <a:ext cx="67112" cy="2547134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B12C6E3-DCFC-F909-E9CF-F02F8518D3C1}"/>
              </a:ext>
            </a:extLst>
          </p:cNvPr>
          <p:cNvSpPr txBox="1"/>
          <p:nvPr/>
        </p:nvSpPr>
        <p:spPr>
          <a:xfrm>
            <a:off x="5437566" y="4659508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rgbClr val="FF0000"/>
                </a:solidFill>
              </a:rPr>
              <a:t>21 </a:t>
            </a:r>
            <a:r>
              <a:rPr lang="es-CO" b="1" dirty="0" err="1">
                <a:solidFill>
                  <a:srgbClr val="FF0000"/>
                </a:solidFill>
              </a:rPr>
              <a:t>cms</a:t>
            </a:r>
            <a:endParaRPr lang="es-CO" b="1" dirty="0">
              <a:solidFill>
                <a:srgbClr val="FF0000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5FD8C96-2EF2-8833-923A-BB88CBE2731F}"/>
              </a:ext>
            </a:extLst>
          </p:cNvPr>
          <p:cNvSpPr txBox="1"/>
          <p:nvPr/>
        </p:nvSpPr>
        <p:spPr>
          <a:xfrm>
            <a:off x="1175218" y="1199229"/>
            <a:ext cx="3366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10 vidrio templados ver medidas: </a:t>
            </a:r>
          </a:p>
          <a:p>
            <a:endParaRPr lang="es-CO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3F85CA2-3B96-34DE-F258-29EA56642D88}"/>
              </a:ext>
            </a:extLst>
          </p:cNvPr>
          <p:cNvSpPr txBox="1"/>
          <p:nvPr/>
        </p:nvSpPr>
        <p:spPr>
          <a:xfrm>
            <a:off x="6668912" y="315810"/>
            <a:ext cx="4185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10 Pecheras Tácticas Liviana Dos Bolsillos : </a:t>
            </a:r>
          </a:p>
          <a:p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D7DF318-E92C-27D4-E3D4-C066FA336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5559" y="815263"/>
            <a:ext cx="1450023" cy="96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22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Fragozo, Jose Gregorio</cp:lastModifiedBy>
  <cp:revision>15</cp:revision>
  <dcterms:created xsi:type="dcterms:W3CDTF">2022-03-17T20:11:24Z</dcterms:created>
  <dcterms:modified xsi:type="dcterms:W3CDTF">2022-11-24T11:59:35Z</dcterms:modified>
</cp:coreProperties>
</file>